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38" d="100"/>
          <a:sy n="38" d="100"/>
        </p:scale>
        <p:origin x="60" y="4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4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2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6.png"/><Relationship Id="rId7" Type="http://schemas.openxmlformats.org/officeDocument/2006/relationships/image" Target="../media/image8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1.png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10" Type="http://schemas.openxmlformats.org/officeDocument/2006/relationships/image" Target="../media/image97.png"/><Relationship Id="rId4" Type="http://schemas.openxmlformats.org/officeDocument/2006/relationships/image" Target="../media/image43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8.png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2.png"/><Relationship Id="rId7" Type="http://schemas.openxmlformats.org/officeDocument/2006/relationships/image" Target="../media/image9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13" Type="http://schemas.openxmlformats.org/officeDocument/2006/relationships/image" Target="../media/image131.png"/><Relationship Id="rId3" Type="http://schemas.openxmlformats.org/officeDocument/2006/relationships/image" Target="../media/image121.png"/><Relationship Id="rId7" Type="http://schemas.openxmlformats.org/officeDocument/2006/relationships/image" Target="../media/image125.png"/><Relationship Id="rId12" Type="http://schemas.openxmlformats.org/officeDocument/2006/relationships/image" Target="../media/image1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11" Type="http://schemas.openxmlformats.org/officeDocument/2006/relationships/image" Target="../media/image129.png"/><Relationship Id="rId5" Type="http://schemas.openxmlformats.org/officeDocument/2006/relationships/image" Target="../media/image123.png"/><Relationship Id="rId10" Type="http://schemas.openxmlformats.org/officeDocument/2006/relationships/image" Target="../media/image128.png"/><Relationship Id="rId4" Type="http://schemas.openxmlformats.org/officeDocument/2006/relationships/image" Target="../media/image122.png"/><Relationship Id="rId9" Type="http://schemas.openxmlformats.org/officeDocument/2006/relationships/image" Target="../media/image12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30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12" Type="http://schemas.openxmlformats.org/officeDocument/2006/relationships/image" Target="../media/image1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11" Type="http://schemas.openxmlformats.org/officeDocument/2006/relationships/image" Target="../media/image128.png"/><Relationship Id="rId5" Type="http://schemas.openxmlformats.org/officeDocument/2006/relationships/image" Target="../media/image134.png"/><Relationship Id="rId10" Type="http://schemas.openxmlformats.org/officeDocument/2006/relationships/image" Target="../media/image127.png"/><Relationship Id="rId4" Type="http://schemas.openxmlformats.org/officeDocument/2006/relationships/image" Target="../media/image133.png"/><Relationship Id="rId9" Type="http://schemas.openxmlformats.org/officeDocument/2006/relationships/image" Target="../media/image1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3.png"/><Relationship Id="rId9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3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8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3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6264" y="-95238"/>
            <a:ext cx="10349451" cy="10476190"/>
            <a:chOff x="7936264" y="-95238"/>
            <a:chExt cx="10349451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6264" y="-95238"/>
              <a:ext cx="10349451" cy="104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6691" y="1326459"/>
            <a:ext cx="9843943" cy="4584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7545" y="9139866"/>
            <a:ext cx="3007925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8890"/>
            <a:ext cx="7936264" cy="10304604"/>
            <a:chOff x="0" y="-18890"/>
            <a:chExt cx="7936264" cy="103046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8890"/>
              <a:ext cx="7936264" cy="1030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13" y="6287268"/>
            <a:ext cx="5602588" cy="2603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87304" y="3745962"/>
            <a:ext cx="2207995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7685" y="2802250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5238" y="0"/>
            <a:ext cx="11195238" cy="10285714"/>
            <a:chOff x="95238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238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44" y="6287268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3145" y="280225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44" y="6287268"/>
            <a:ext cx="5225838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3145" y="280225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44" y="6287268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3145" y="280225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44" y="6287268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73145" y="280225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86404" y="1971842"/>
            <a:ext cx="4803687" cy="19093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8122" y="-1097116"/>
            <a:ext cx="11051612" cy="58811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649268" y="5788668"/>
            <a:ext cx="5585038" cy="25475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5788668"/>
            <a:ext cx="5603776" cy="17710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6359" y="1971840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8122" y="-1097116"/>
            <a:ext cx="11051612" cy="58811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63336" y="2258450"/>
            <a:ext cx="1132923" cy="2234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500287" y="4147906"/>
            <a:ext cx="2377274" cy="479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5788668"/>
            <a:ext cx="3955268" cy="9194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6359" y="1971840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3336" y="2258450"/>
            <a:ext cx="1192655" cy="2234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6134887"/>
            <a:ext cx="5440488" cy="17710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6359" y="203646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421717" y="1712183"/>
            <a:ext cx="1192655" cy="22345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94360" y="3424311"/>
            <a:ext cx="457436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3147" y="608717"/>
            <a:ext cx="7003763" cy="2548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9926" y="9415373"/>
            <a:ext cx="792208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0954579" cy="10725223"/>
            <a:chOff x="0" y="-439509"/>
            <a:chExt cx="10954579" cy="107252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439509"/>
              <a:ext cx="10954579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2495"/>
            <a:ext cx="10954579" cy="10725223"/>
            <a:chOff x="0" y="-42495"/>
            <a:chExt cx="10954579" cy="10725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-42495"/>
              <a:ext cx="10954579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904260" cy="10285061"/>
            <a:chOff x="0" y="0"/>
            <a:chExt cx="7904260" cy="10285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904260" cy="10285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8895" y="-94519"/>
            <a:ext cx="138724" cy="10474753"/>
            <a:chOff x="7828895" y="-94519"/>
            <a:chExt cx="138724" cy="10474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8895" y="-94519"/>
              <a:ext cx="138724" cy="10474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06374" y="3945897"/>
            <a:ext cx="3462843" cy="1132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06374" y="6131297"/>
            <a:ext cx="3462838" cy="11368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6374" y="2080250"/>
            <a:ext cx="3462843" cy="113298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06374" y="7842856"/>
            <a:ext cx="4476251" cy="98283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04011" y="4469228"/>
            <a:ext cx="4485221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0665" y="3669767"/>
            <a:ext cx="1234861" cy="1234861"/>
            <a:chOff x="7260665" y="3669767"/>
            <a:chExt cx="1234861" cy="1234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665" y="3669767"/>
              <a:ext cx="1234861" cy="1234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0126" y="1975907"/>
            <a:ext cx="1235939" cy="1235939"/>
            <a:chOff x="7260126" y="1975907"/>
            <a:chExt cx="1235939" cy="1235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126" y="1975907"/>
              <a:ext cx="1235939" cy="1235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114" y="7054433"/>
            <a:ext cx="1233962" cy="1233962"/>
            <a:chOff x="7261114" y="7054433"/>
            <a:chExt cx="1233962" cy="12339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1114" y="7054433"/>
              <a:ext cx="1233962" cy="1233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0665" y="5362549"/>
            <a:ext cx="1233962" cy="1233962"/>
            <a:chOff x="7260665" y="5362549"/>
            <a:chExt cx="1233962" cy="12339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0665" y="5362549"/>
              <a:ext cx="1233962" cy="12339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12902" y="7264098"/>
            <a:ext cx="730386" cy="814632"/>
            <a:chOff x="7512902" y="7264098"/>
            <a:chExt cx="730386" cy="8146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12902" y="7264098"/>
              <a:ext cx="730386" cy="814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8048" y="2305452"/>
            <a:ext cx="680095" cy="576848"/>
            <a:chOff x="7538048" y="2305452"/>
            <a:chExt cx="680095" cy="576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38048" y="2305452"/>
              <a:ext cx="680095" cy="5768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25530" y="5612847"/>
            <a:ext cx="704233" cy="733367"/>
            <a:chOff x="7525530" y="5612847"/>
            <a:chExt cx="704233" cy="7333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25530" y="5612847"/>
              <a:ext cx="704233" cy="7333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8782" y="3950814"/>
            <a:ext cx="658626" cy="672766"/>
            <a:chOff x="7548782" y="3950814"/>
            <a:chExt cx="658626" cy="6727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8782" y="3950814"/>
              <a:ext cx="658626" cy="67276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378" y="5424123"/>
            <a:ext cx="457436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9926" y="9415373"/>
            <a:ext cx="792208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0464104" cy="10725223"/>
            <a:chOff x="0" y="-439509"/>
            <a:chExt cx="10464104" cy="10725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9509"/>
              <a:ext cx="10464104" cy="10725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382" y="6504887"/>
            <a:ext cx="1691386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0694" y="-190878"/>
            <a:ext cx="9424224" cy="58512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0783883" cy="10725223"/>
            <a:chOff x="0" y="-439509"/>
            <a:chExt cx="10783883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0783883" cy="10725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214" y="4796157"/>
            <a:ext cx="1802241" cy="6856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4214" y="3422350"/>
            <a:ext cx="4574362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0027" y="-801197"/>
            <a:ext cx="11051612" cy="5881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2495"/>
            <a:ext cx="10954579" cy="10725223"/>
            <a:chOff x="0" y="-42495"/>
            <a:chExt cx="10954579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2495"/>
              <a:ext cx="10954579" cy="10725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3147" y="608717"/>
            <a:ext cx="6684482" cy="25481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7655" y="-849617"/>
            <a:ext cx="9424224" cy="5851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6171429" cy="3478141"/>
            <a:chOff x="0" y="0"/>
            <a:chExt cx="6171429" cy="34781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71429" cy="347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943753"/>
            <a:ext cx="6171429" cy="3572498"/>
            <a:chOff x="0" y="4943753"/>
            <a:chExt cx="6171429" cy="3572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943753"/>
              <a:ext cx="6171429" cy="3572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5220" y="0"/>
            <a:ext cx="6171429" cy="3565530"/>
            <a:chOff x="7235220" y="0"/>
            <a:chExt cx="6171429" cy="35655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5220" y="0"/>
              <a:ext cx="6171429" cy="3565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5220" y="4886251"/>
            <a:ext cx="6171429" cy="3584752"/>
            <a:chOff x="7235220" y="4886251"/>
            <a:chExt cx="6171429" cy="3584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5220" y="4886251"/>
              <a:ext cx="6171429" cy="3584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8078" y="8413859"/>
            <a:ext cx="1802238" cy="685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7141" y="8459106"/>
            <a:ext cx="1802238" cy="68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141" y="3421000"/>
            <a:ext cx="1802238" cy="685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8078" y="3508392"/>
            <a:ext cx="1802238" cy="68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7906" y="2054382"/>
            <a:ext cx="2644502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4376"/>
            <a:ext cx="6171429" cy="3575115"/>
            <a:chOff x="0" y="14376"/>
            <a:chExt cx="6171429" cy="35751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376"/>
              <a:ext cx="6171429" cy="35751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19587" y="0"/>
            <a:ext cx="6171429" cy="3551249"/>
            <a:chOff x="7019587" y="0"/>
            <a:chExt cx="6171429" cy="35512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587" y="0"/>
              <a:ext cx="6171429" cy="3551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6" y="4583558"/>
            <a:ext cx="6171429" cy="3591705"/>
            <a:chOff x="14376" y="4583558"/>
            <a:chExt cx="6171429" cy="3591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6" y="4583558"/>
              <a:ext cx="6171429" cy="3591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207" y="4622768"/>
            <a:ext cx="6171429" cy="3552496"/>
            <a:chOff x="6890207" y="4622768"/>
            <a:chExt cx="6171429" cy="35524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0207" y="4622768"/>
              <a:ext cx="6171429" cy="35524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7655" y="-849617"/>
            <a:ext cx="9424224" cy="58512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7630" y="2040007"/>
            <a:ext cx="2644502" cy="685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065" y="8118122"/>
            <a:ext cx="1802238" cy="68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141" y="8118122"/>
            <a:ext cx="1802238" cy="685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2766" y="3532349"/>
            <a:ext cx="1802238" cy="68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2445" y="3479641"/>
            <a:ext cx="1802238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44234" y="-330465"/>
            <a:ext cx="9835662" cy="11062185"/>
            <a:chOff x="-344234" y="-330465"/>
            <a:chExt cx="9835662" cy="110621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344234" y="-330465"/>
              <a:ext cx="9835662" cy="110621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433" y="3593533"/>
            <a:ext cx="6715034" cy="2194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0150" y="5618114"/>
            <a:ext cx="5835858" cy="17892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73" y="5594040"/>
            <a:ext cx="4681781" cy="30246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3156" y="2166322"/>
            <a:ext cx="7730194" cy="2194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219755"/>
            <a:ext cx="7482145" cy="10725223"/>
            <a:chOff x="0" y="-219755"/>
            <a:chExt cx="7482145" cy="10725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19755"/>
              <a:ext cx="7482145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7224762" cy="10227106"/>
            <a:chOff x="0" y="0"/>
            <a:chExt cx="17224762" cy="10227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224762" cy="10227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28571" y="3854177"/>
            <a:ext cx="17171520" cy="6431537"/>
            <a:chOff x="-28571" y="3854177"/>
            <a:chExt cx="17171520" cy="64315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8571" y="3854177"/>
              <a:ext cx="4289340" cy="3217005"/>
              <a:chOff x="-28571" y="3854177"/>
              <a:chExt cx="4289340" cy="32170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86014" y="2839592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8571" y="3854177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263132" y="7068709"/>
              <a:ext cx="4289340" cy="3217005"/>
              <a:chOff x="4263132" y="7068709"/>
              <a:chExt cx="4289340" cy="321700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05690" y="6054124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263132" y="7068709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561905" y="3854177"/>
              <a:ext cx="4289340" cy="3217005"/>
              <a:chOff x="8561905" y="3854177"/>
              <a:chExt cx="4289340" cy="32170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04463" y="2839592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61905" y="3854177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53609" y="7068709"/>
              <a:ext cx="4289340" cy="3217005"/>
              <a:chOff x="12853609" y="7068709"/>
              <a:chExt cx="4289340" cy="32170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96167" y="6054124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53609" y="7068709"/>
                <a:ext cx="4289340" cy="3217005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89926" y="9415373"/>
            <a:ext cx="792208" cy="8664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70113" y="4184751"/>
            <a:ext cx="3613063" cy="8571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3442" y="4184751"/>
            <a:ext cx="1826890" cy="7833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3249" y="7837551"/>
            <a:ext cx="2849116" cy="7929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7575" y="7572378"/>
            <a:ext cx="1313191" cy="7997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04829" y="8640810"/>
            <a:ext cx="781695" cy="4114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12866" y="-614314"/>
            <a:ext cx="9424222" cy="58512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532" y="8805511"/>
            <a:ext cx="649355" cy="4114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01110" y="5108572"/>
            <a:ext cx="649355" cy="41141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4440" y="5080001"/>
            <a:ext cx="649355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43022" y="1607975"/>
            <a:ext cx="4139172" cy="2468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9926" y="9415373"/>
            <a:ext cx="792208" cy="8664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5811" y="5360573"/>
            <a:ext cx="5461156" cy="18526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098123" y="-1097115"/>
            <a:ext cx="11051609" cy="5881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6134887"/>
            <a:ext cx="5478729" cy="17544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3014" y="1882252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7050" y="3059393"/>
            <a:ext cx="3120937" cy="1264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8123" y="-1097115"/>
            <a:ext cx="11051609" cy="5881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0869841" cy="10328209"/>
            <a:chOff x="0" y="0"/>
            <a:chExt cx="10869841" cy="103282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0869841" cy="103282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82506" y="5077744"/>
            <a:ext cx="5871720" cy="4058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86744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1812" y="3553975"/>
            <a:ext cx="2207995" cy="1097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281828" y="2802250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03554" y="5788061"/>
            <a:ext cx="5602588" cy="48440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83570" y="336220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92383" y="2903837"/>
            <a:ext cx="2159235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2383" y="2065755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5068" y="9402811"/>
            <a:ext cx="792208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6134887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3014" y="331433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8098" y="3965717"/>
            <a:ext cx="2204338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38098" y="2645082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</cp:revision>
  <dcterms:created xsi:type="dcterms:W3CDTF">2021-06-02T16:52:59Z</dcterms:created>
  <dcterms:modified xsi:type="dcterms:W3CDTF">2021-06-02T07:54:42Z</dcterms:modified>
</cp:coreProperties>
</file>